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58" r:id="rId3"/>
    <p:sldId id="257" r:id="rId4"/>
    <p:sldId id="259" r:id="rId5"/>
    <p:sldId id="260" r:id="rId6"/>
    <p:sldId id="261" r:id="rId7"/>
    <p:sldId id="262" r:id="rId8"/>
    <p:sldId id="270" r:id="rId9"/>
    <p:sldId id="265" r:id="rId10"/>
    <p:sldId id="266" r:id="rId11"/>
    <p:sldId id="267" r:id="rId12"/>
    <p:sldId id="268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82C-0C40-4CB3-AA01-A27F3FCCBBCB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629D-7B48-4445-BF21-75AC25A8A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5A87-F14B-4D10-84E1-88F54D6C62A7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3B2-6A4F-4FEC-91BF-EF079A141DBA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436C-175E-4001-AC2D-E1F673399564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E095-E826-47B6-8A7B-63EC2A78DF17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A349-8926-49D7-BB7D-C2D02D66A679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1-AD7B-4021-B1B7-ECC89B79B6B5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FEB6-9DE1-40AB-B112-E6B12C088696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F86D-DB0C-48AA-8C22-BB4BB940C1B1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8ED2-3FE9-4CB0-9C2E-3613D495D802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5BA5-D038-41D2-92D5-4950FB205D02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5B77-CEAC-4356-8348-5DA6BBB12380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BBE06-8A13-4AA8-9BC1-48725D847ED4}" type="datetime1">
              <a:rPr lang="en-US" smtClean="0"/>
              <a:pPr/>
              <a:t>12/21/2013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458200" cy="2514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By-                                                   Guided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By-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BHIMANI VIVEK (131090109007)    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Mayank C Valani  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CHAUHAN CHIRAG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(131090109008)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CHOPDA CHETAN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(131090109009)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CHUDASAMA BHAVIK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(131090109010)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DHARAVIYA ASHISH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(131090109011)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JADAV VIRENDRA 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131090109012)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EC-1\Desktop\Balaji_Engineer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57200"/>
            <a:ext cx="2775857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38200" y="3124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Circuits (3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Rank)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6172200" cy="404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6843" y="1828800"/>
            <a:ext cx="3767157" cy="30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5638800" cy="491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5029200" cy="311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380394"/>
            <a:ext cx="5943600" cy="33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85732"/>
            <a:ext cx="6934200" cy="299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721659"/>
            <a:ext cx="6400800" cy="301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384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You!!!!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Generation Of Alternating Voltages &amp; currents :- Equations, Definitions, R.M.S. And Average Values.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 Representation :- Addition And Subtraction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Algebra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Phasor Relations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A.C. Series And Parallel Circuits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And Power Factor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 solution methods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Resonance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Topics of chapter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788711"/>
            <a:ext cx="6934200" cy="606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066800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Generation Of Alternating Voltages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3657600" cy="46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295400"/>
            <a:ext cx="3581400" cy="386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971800" y="586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Coil Position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33400"/>
            <a:ext cx="6096000" cy="59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514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Periodic current Waveforms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value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5029200" cy="618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23622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rms</a:t>
            </a:r>
            <a:r>
              <a:rPr lang="en-US" sz="2000" dirty="0" smtClean="0">
                <a:solidFill>
                  <a:srgbClr val="002060"/>
                </a:solidFill>
              </a:rPr>
              <a:t> Sinusoidal voltage waveforms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685800"/>
            <a:ext cx="4510088" cy="262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05200"/>
            <a:ext cx="700370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58093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705600" cy="762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Three-phase AC circuits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6934200" cy="460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32854"/>
            <a:ext cx="4038600" cy="288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1011</TotalTime>
  <Words>124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Three-phase AC circuits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Sanat</dc:creator>
  <cp:lastModifiedBy>BEC-1</cp:lastModifiedBy>
  <cp:revision>31</cp:revision>
  <dcterms:created xsi:type="dcterms:W3CDTF">2006-08-16T00:00:00Z</dcterms:created>
  <dcterms:modified xsi:type="dcterms:W3CDTF">2013-12-21T06:16:04Z</dcterms:modified>
</cp:coreProperties>
</file>